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5" r:id="rId9"/>
    <p:sldId id="270" r:id="rId10"/>
    <p:sldId id="266" r:id="rId11"/>
    <p:sldId id="267" r:id="rId12"/>
    <p:sldId id="269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9BB"/>
    <a:srgbClr val="8E5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21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12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27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90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69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98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9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37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77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4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28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90E15-C665-4F40-8CF5-C9D4DCDD5EF9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254C-9A3A-4D90-B10F-24D92424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93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oilukAA/Sudok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9A4D4-901E-4C87-BA92-6D117F460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891" y="3005138"/>
            <a:ext cx="6395295" cy="1193800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 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Sudoku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F37E38-6616-4808-A8BC-FC8C36ADC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" t="1322" r="13780" b="2704"/>
          <a:stretch/>
        </p:blipFill>
        <p:spPr>
          <a:xfrm>
            <a:off x="6821187" y="1305018"/>
            <a:ext cx="4737539" cy="45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0D71A-A5AB-4F88-A5F4-5157BB54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Дизайн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E52BC-14D3-4A08-8A3E-E6BE4D61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882" y="5648516"/>
            <a:ext cx="2686235" cy="49485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Меню настроек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A10D7F-F141-421B-8123-6D859C11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13" y="1690688"/>
            <a:ext cx="3535152" cy="3795712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BEB3024B-426D-4AED-B6C7-33E6DE717C51}"/>
              </a:ext>
            </a:extLst>
          </p:cNvPr>
          <p:cNvSpPr txBox="1">
            <a:spLocks/>
          </p:cNvSpPr>
          <p:nvPr/>
        </p:nvSpPr>
        <p:spPr>
          <a:xfrm>
            <a:off x="8596881" y="5648516"/>
            <a:ext cx="2686235" cy="49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Игра сохранена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30D2B92-3A8C-49D6-AFCF-F837C61445FC}"/>
              </a:ext>
            </a:extLst>
          </p:cNvPr>
          <p:cNvSpPr txBox="1">
            <a:spLocks/>
          </p:cNvSpPr>
          <p:nvPr/>
        </p:nvSpPr>
        <p:spPr>
          <a:xfrm>
            <a:off x="629390" y="5648516"/>
            <a:ext cx="3448785" cy="49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Сообщение о победе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E50144-DC9F-4CDA-AA5E-C596C0D9C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7" y="1687052"/>
            <a:ext cx="3851110" cy="379934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5D58AC-FFD0-4A30-956F-F4DAB2CD1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4" y="1687051"/>
            <a:ext cx="3851111" cy="37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0D71A-A5AB-4F88-A5F4-5157BB54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Созданные классы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E52BC-14D3-4A08-8A3E-E6BE4D61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901" y="5985867"/>
            <a:ext cx="1695269" cy="49485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SudokuF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842D40-5A0F-4B49-8B93-83F2146E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55" y="2987059"/>
            <a:ext cx="2284345" cy="2499342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BEB3024B-426D-4AED-B6C7-33E6DE717C51}"/>
              </a:ext>
            </a:extLst>
          </p:cNvPr>
          <p:cNvSpPr txBox="1">
            <a:spLocks/>
          </p:cNvSpPr>
          <p:nvPr/>
        </p:nvSpPr>
        <p:spPr>
          <a:xfrm>
            <a:off x="8465831" y="5985867"/>
            <a:ext cx="1297524" cy="494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1B0A66-F878-44E0-B2B9-4EB94920F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1" t="10373" r="21482" b="11845"/>
          <a:stretch/>
        </p:blipFill>
        <p:spPr>
          <a:xfrm>
            <a:off x="85437" y="1690688"/>
            <a:ext cx="6010563" cy="40293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E200BF-EEA1-4ED3-9F43-208B9C299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6" t="10373" r="21481" b="11586"/>
          <a:stretch/>
        </p:blipFill>
        <p:spPr>
          <a:xfrm>
            <a:off x="6122623" y="1690687"/>
            <a:ext cx="5983940" cy="40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9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0D71A-A5AB-4F88-A5F4-5157BB54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Создание поля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26E649-A3FB-4ECB-9BE6-4DF15F23B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9" t="41294" r="52452" b="41246"/>
          <a:stretch/>
        </p:blipFill>
        <p:spPr>
          <a:xfrm>
            <a:off x="346228" y="2229045"/>
            <a:ext cx="6322380" cy="1806588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53FE6CC3-D645-4439-B4CC-DC802561A039}"/>
              </a:ext>
            </a:extLst>
          </p:cNvPr>
          <p:cNvSpPr/>
          <p:nvPr/>
        </p:nvSpPr>
        <p:spPr>
          <a:xfrm>
            <a:off x="7102864" y="2963809"/>
            <a:ext cx="1443587" cy="337059"/>
          </a:xfrm>
          <a:prstGeom prst="rightArrow">
            <a:avLst/>
          </a:prstGeom>
          <a:solidFill>
            <a:srgbClr val="DEC9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9AFA833-1B2E-4472-8BE8-AD1476581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1" t="12816" r="19602" b="12717"/>
          <a:stretch/>
        </p:blipFill>
        <p:spPr>
          <a:xfrm>
            <a:off x="8980708" y="1690686"/>
            <a:ext cx="2865064" cy="28833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AAB463-BFA7-4B13-B56B-57C1D083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62871" r="34394" b="29912"/>
          <a:stretch/>
        </p:blipFill>
        <p:spPr>
          <a:xfrm>
            <a:off x="346228" y="5854523"/>
            <a:ext cx="6322380" cy="4948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B5361E1-5749-4BD4-B7B9-BB36B34BFE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44" t="38705" r="45303" b="38900"/>
          <a:stretch/>
        </p:blipFill>
        <p:spPr>
          <a:xfrm>
            <a:off x="6951214" y="4813535"/>
            <a:ext cx="5017361" cy="153583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08ED7DB-133E-41C6-BBCC-EB0C62D980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98" t="18614" r="37888" b="68870"/>
          <a:stretch/>
        </p:blipFill>
        <p:spPr>
          <a:xfrm>
            <a:off x="346228" y="4812145"/>
            <a:ext cx="6322380" cy="9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2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1085F-9AD4-4BF8-8275-F8576A40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Точки 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C8BDC-30FC-4F12-A58F-51B6E5DF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Счетчик времени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Ограничения на количество подсказок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Ограничение на количество ошибок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Организация обмена данными по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F52BAB-C704-460E-B6D6-3A23F26CF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52" y="3666478"/>
            <a:ext cx="4238768" cy="28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2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7A7CD1-4E6A-4ACC-83F5-603CE006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13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5D2A0C-3F6F-43DE-9531-86CBC76D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4299"/>
            <a:ext cx="10515600" cy="267954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https://github.com/SamoilukAA/Sudoku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2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810A6-746E-44F6-80DC-962F0AE3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Знакомство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F1C1B4-86F5-4A32-B9DD-5669CB1B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338" y="2515352"/>
            <a:ext cx="6316462" cy="141847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Самойлюк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Анастасия</a:t>
            </a:r>
          </a:p>
          <a:p>
            <a:pPr marL="0" indent="0" algn="just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Студент ННГУ им. Лобачевского, </a:t>
            </a:r>
          </a:p>
          <a:p>
            <a:pPr marL="0" indent="0" algn="just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 курс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7D4328-462D-4AE5-8BE9-92A456E4C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1" t="18770" r="13214" b="15813"/>
          <a:stretch/>
        </p:blipFill>
        <p:spPr>
          <a:xfrm>
            <a:off x="838200" y="1690686"/>
            <a:ext cx="403934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7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432CE-FEA2-49A6-8D4B-9E3A1DE9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Ключевые моменты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7475F1-3390-4F75-BBA4-47679A62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Описание</a:t>
            </a:r>
          </a:p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</a:t>
            </a:r>
          </a:p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Библиотеки</a:t>
            </a:r>
          </a:p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Дизайн приложения</a:t>
            </a:r>
          </a:p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Интересные моменты и сложности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97AC0-E5EC-49CD-A0CC-3F6C39DF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3" y="3019475"/>
            <a:ext cx="4393707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3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39151-21A6-4891-83C1-D2752AD9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41D531-FB0C-4223-A7B4-B16924907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7315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Проект </a:t>
            </a:r>
            <a:r>
              <a:rPr lang="ru-RU" dirty="0"/>
              <a:t>— приложение для игры в «</a:t>
            </a:r>
            <a:r>
              <a:rPr lang="ru-RU" dirty="0" err="1"/>
              <a:t>Судоку</a:t>
            </a:r>
            <a:r>
              <a:rPr lang="ru-RU" dirty="0"/>
              <a:t>».</a:t>
            </a:r>
          </a:p>
          <a:p>
            <a:r>
              <a:rPr lang="ru-RU" dirty="0"/>
              <a:t>Игровое поле — поле размером 9х9 клеток.</a:t>
            </a:r>
          </a:p>
          <a:p>
            <a:r>
              <a:rPr lang="ru-RU" dirty="0"/>
              <a:t>В строках, столбцах, малых квадратах каждая цифра встречается только один раз.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328675-5270-4F07-BC18-9E23E28B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515" y="2418278"/>
            <a:ext cx="3764132" cy="37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67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A40A4-09A1-4138-A298-CFF23292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BB5CA4-A3A0-4989-B6E6-D3E16BAA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8670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Главная задача </a:t>
            </a:r>
            <a:r>
              <a:rPr lang="ru-RU" sz="2400" dirty="0"/>
              <a:t>—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написать приложение для игры в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Судоку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с удобным интерфейсом на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++ в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Visual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58FA0F-E1D9-44DB-B2AA-2519127D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65" y="2860828"/>
            <a:ext cx="6898690" cy="38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2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547F1-E890-47E2-B11A-A9F62643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F30C4C-76A9-4C81-B224-73808DF9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8852" cy="4351338"/>
          </a:xfrm>
        </p:spPr>
        <p:txBody>
          <a:bodyPr>
            <a:normAutofit/>
          </a:bodyPr>
          <a:lstStyle/>
          <a:p>
            <a:r>
              <a:rPr lang="ru-RU" dirty="0"/>
              <a:t>В своей программе я использовала библиотеку </a:t>
            </a:r>
            <a:r>
              <a:rPr lang="en-US" dirty="0"/>
              <a:t>SFML</a:t>
            </a:r>
            <a:r>
              <a:rPr lang="ru-RU" dirty="0"/>
              <a:t>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F3FAAF-A052-4190-95F4-AE66F8AC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491" y="3313591"/>
            <a:ext cx="6452083" cy="25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3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0D71A-A5AB-4F88-A5F4-5157BB54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Дизайн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E52BC-14D3-4A08-8A3E-E6BE4D61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111" y="5898571"/>
            <a:ext cx="3032464" cy="452761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Главное меню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758438EF-98EC-4BB3-8637-5B0C56E5D427}"/>
              </a:ext>
            </a:extLst>
          </p:cNvPr>
          <p:cNvSpPr txBox="1">
            <a:spLocks/>
          </p:cNvSpPr>
          <p:nvPr/>
        </p:nvSpPr>
        <p:spPr>
          <a:xfrm>
            <a:off x="4948561" y="4638181"/>
            <a:ext cx="3032464" cy="1942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E7443B-28D1-4A01-A047-628CA801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32286" cy="3897179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34F25C48-0C93-46EC-BBCA-2DB3D690B013}"/>
              </a:ext>
            </a:extLst>
          </p:cNvPr>
          <p:cNvSpPr txBox="1">
            <a:spLocks/>
          </p:cNvSpPr>
          <p:nvPr/>
        </p:nvSpPr>
        <p:spPr>
          <a:xfrm>
            <a:off x="6899059" y="5898570"/>
            <a:ext cx="3977196" cy="45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Нет сохраненной игры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48A50EE-18FC-42CE-86DD-CC8C91EE4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14" y="1690106"/>
            <a:ext cx="4932286" cy="38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4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0D71A-A5AB-4F88-A5F4-5157BB54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Дизайн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E52BC-14D3-4A08-8A3E-E6BE4D61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890" y="5734974"/>
            <a:ext cx="3050219" cy="399496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Уровни сложности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51779F-8CAB-4809-B7E0-E313147A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43" y="1689722"/>
            <a:ext cx="3422239" cy="36744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A4FA0-AB9C-4C8C-86D5-0B4D7E09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333" y="1690688"/>
            <a:ext cx="3737147" cy="3672543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D641EDC6-75DA-4610-8612-372864A1037C}"/>
              </a:ext>
            </a:extLst>
          </p:cNvPr>
          <p:cNvSpPr txBox="1">
            <a:spLocks/>
          </p:cNvSpPr>
          <p:nvPr/>
        </p:nvSpPr>
        <p:spPr>
          <a:xfrm>
            <a:off x="8848957" y="5734974"/>
            <a:ext cx="2391898" cy="3994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Игровое поле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B14BB9F-716B-4DC3-8E7A-ED5F251C7462}"/>
              </a:ext>
            </a:extLst>
          </p:cNvPr>
          <p:cNvSpPr txBox="1">
            <a:spLocks/>
          </p:cNvSpPr>
          <p:nvPr/>
        </p:nvSpPr>
        <p:spPr>
          <a:xfrm>
            <a:off x="846325" y="5734974"/>
            <a:ext cx="2965759" cy="3994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Правила игры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849F3B-986B-4C1D-894A-0AF0752F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2" y="1688756"/>
            <a:ext cx="3987726" cy="367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0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0D71A-A5AB-4F88-A5F4-5157BB54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Дизайн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E52BC-14D3-4A08-8A3E-E6BE4D61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603" y="6258756"/>
            <a:ext cx="1951649" cy="399496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Подсказка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B14BB9F-716B-4DC3-8E7A-ED5F251C7462}"/>
              </a:ext>
            </a:extLst>
          </p:cNvPr>
          <p:cNvSpPr txBox="1">
            <a:spLocks/>
          </p:cNvSpPr>
          <p:nvPr/>
        </p:nvSpPr>
        <p:spPr>
          <a:xfrm>
            <a:off x="6242314" y="6258756"/>
            <a:ext cx="5177078" cy="3994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Неправильное значение ячейки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989C87-12C6-438C-B84C-3013AF9F4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79" y="1594286"/>
            <a:ext cx="4525548" cy="44647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8A8251-591F-46EB-8765-E08983B16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72" y="1515583"/>
            <a:ext cx="45910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6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</TotalTime>
  <Words>159</Words>
  <Application>Microsoft Office PowerPoint</Application>
  <PresentationFormat>Широкоэкранный</PresentationFormat>
  <Paragraphs>44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Проект «Sudoku»</vt:lpstr>
      <vt:lpstr>Знакомство</vt:lpstr>
      <vt:lpstr>Ключевые моменты</vt:lpstr>
      <vt:lpstr>Описание</vt:lpstr>
      <vt:lpstr>Цели и задачи</vt:lpstr>
      <vt:lpstr>Библиотеки</vt:lpstr>
      <vt:lpstr>Дизайн приложения</vt:lpstr>
      <vt:lpstr>Дизайн приложения</vt:lpstr>
      <vt:lpstr>Дизайн приложения</vt:lpstr>
      <vt:lpstr>Дизайн приложения</vt:lpstr>
      <vt:lpstr>Созданные классы</vt:lpstr>
      <vt:lpstr>Создание поля</vt:lpstr>
      <vt:lpstr>Точки роста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«Sudoku»</dc:title>
  <dc:creator>Lenovo</dc:creator>
  <cp:lastModifiedBy>Lenovo</cp:lastModifiedBy>
  <cp:revision>33</cp:revision>
  <dcterms:created xsi:type="dcterms:W3CDTF">2021-07-20T13:49:44Z</dcterms:created>
  <dcterms:modified xsi:type="dcterms:W3CDTF">2021-07-21T20:47:11Z</dcterms:modified>
</cp:coreProperties>
</file>